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7"/>
  </p:notesMasterIdLst>
  <p:sldIdLst>
    <p:sldId id="340" r:id="rId3"/>
    <p:sldId id="748" r:id="rId4"/>
    <p:sldId id="749" r:id="rId5"/>
    <p:sldId id="751" r:id="rId6"/>
    <p:sldId id="752" r:id="rId7"/>
    <p:sldId id="754" r:id="rId8"/>
    <p:sldId id="747" r:id="rId9"/>
    <p:sldId id="756" r:id="rId10"/>
    <p:sldId id="757" r:id="rId11"/>
    <p:sldId id="758" r:id="rId12"/>
    <p:sldId id="750" r:id="rId13"/>
    <p:sldId id="759" r:id="rId14"/>
    <p:sldId id="760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ahmandi,Farimah" initials="F" lastIdx="1" clrIdx="0">
    <p:extLst>
      <p:ext uri="{19B8F6BF-5375-455C-9EA6-DF929625EA0E}">
        <p15:presenceInfo xmlns:p15="http://schemas.microsoft.com/office/powerpoint/2012/main" userId="S::ffarahmandi@ufl.edu::29c315a7-b1fe-4210-ab1a-ce8ad17ee4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1383" autoAdjust="0"/>
  </p:normalViewPr>
  <p:slideViewPr>
    <p:cSldViewPr snapToGrid="0">
      <p:cViewPr varScale="1">
        <p:scale>
          <a:sx n="57" d="100"/>
          <a:sy n="57" d="100"/>
        </p:scale>
        <p:origin x="162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dual flop, the output is either the previous value or the correct value. For multiple bits, the output could be incorrect.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1292E-6BBD-49AC-BF16-0E9DA694DA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1292E-6BBD-49AC-BF16-0E9DA694DA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6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163244" y="656813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  <a:sym typeface="Arial"/>
              </a:rPr>
              <a:t>Midterm </a:t>
            </a:r>
            <a:r>
              <a:rPr kumimoji="0" lang="en-US" sz="4000" i="0" u="none" strike="noStrike" kern="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  <a:sym typeface="Arial"/>
              </a:rPr>
              <a:t>3 review</a:t>
            </a:r>
            <a:r>
              <a:rPr kumimoji="0" lang="en-US" sz="4400" i="0" u="none" strike="noStrike" kern="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166F4-9AD5-47E7-8D63-9924432B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Cipher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51C03-3379-4591-855A-EADFEDBF0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you are given a modified version of the Simon Cipher from Lab 6 that can support a variable number of rounds. How many cycles (ignoring initialization) will it take to encrypt the plaintext, “This is a password”, if your block size is 32 bits and the number of rounds is 20? Each round is one cycle and each ASCII character is 8 bits.</a:t>
            </a:r>
          </a:p>
          <a:p>
            <a:pPr lvl="1"/>
            <a:r>
              <a:rPr lang="en-US" dirty="0"/>
              <a:t>“This is a password” is 18 ASCII char = 18*8 = 144 bits. 144 bits /32 bits per block = 5 blocks. 5 blocks*20 cycles = 100 cycles.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CDD31-D8AC-4ABE-BABE-8A485F2BE4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9746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3846-1F03-4486-BDCC-24A6AC10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1618-9D45-4799-9A20-1ED02CA35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many bits are in each MIPS instruction? </a:t>
            </a:r>
          </a:p>
          <a:p>
            <a:pPr lvl="1"/>
            <a:r>
              <a:rPr lang="en-US" sz="2400" dirty="0"/>
              <a:t>32 </a:t>
            </a:r>
          </a:p>
          <a:p>
            <a:r>
              <a:rPr lang="en-US" sz="2800" dirty="0"/>
              <a:t>How many registers are in the MIPS register file? </a:t>
            </a:r>
          </a:p>
          <a:p>
            <a:pPr lvl="1"/>
            <a:r>
              <a:rPr lang="en-US" sz="2400" dirty="0"/>
              <a:t>32 </a:t>
            </a:r>
          </a:p>
          <a:p>
            <a:r>
              <a:rPr lang="en-US" sz="2800" dirty="0"/>
              <a:t>What is the purpose of the data stored into register 31 during a jump and link instruction? </a:t>
            </a:r>
          </a:p>
          <a:p>
            <a:pPr lvl="1"/>
            <a:r>
              <a:rPr lang="en-US" sz="2400" dirty="0"/>
              <a:t>Function return address</a:t>
            </a:r>
          </a:p>
          <a:p>
            <a:r>
              <a:rPr lang="en-US" sz="2800" dirty="0"/>
              <a:t>What is the difference between a jump and branch instruction?</a:t>
            </a:r>
          </a:p>
          <a:p>
            <a:pPr lvl="1"/>
            <a:r>
              <a:rPr lang="en-US" sz="2400" dirty="0"/>
              <a:t>A jump is unconditional and uses an absolute address instead of an </a:t>
            </a:r>
            <a:r>
              <a:rPr lang="en-US" sz="2400" dirty="0" err="1"/>
              <a:t>offest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213B9-438D-499C-87EF-CF91285610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64CC-2FE7-4B31-A650-50603FEA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MIPS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C228C-809E-47F2-8165-B60FC3F4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stages in a pipelined processor?</a:t>
            </a:r>
          </a:p>
          <a:p>
            <a:pPr lvl="1"/>
            <a:r>
              <a:rPr lang="en-US" dirty="0"/>
              <a:t>Fetch</a:t>
            </a:r>
          </a:p>
          <a:p>
            <a:pPr lvl="1"/>
            <a:r>
              <a:rPr lang="en-US" dirty="0"/>
              <a:t>Decode</a:t>
            </a:r>
          </a:p>
          <a:p>
            <a:pPr lvl="1"/>
            <a:r>
              <a:rPr lang="en-US" dirty="0"/>
              <a:t>Execute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Writeback</a:t>
            </a:r>
          </a:p>
          <a:p>
            <a:r>
              <a:rPr lang="en-US" dirty="0"/>
              <a:t>Calculate the program Execution time for 1000 instructions a single cycle MIPS processor when the clock length is 10 ns.</a:t>
            </a:r>
          </a:p>
          <a:p>
            <a:pPr lvl="1"/>
            <a:r>
              <a:rPr lang="fr-FR" dirty="0"/>
              <a:t># instructions x CPI x TC = 1000 x 1 x 10 x 10^-9 = 10 </a:t>
            </a:r>
            <a:r>
              <a:rPr lang="el-GR" dirty="0"/>
              <a:t> μ</a:t>
            </a:r>
            <a:r>
              <a:rPr lang="en-US" dirty="0"/>
              <a:t>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4DDEA-0E59-47BD-8322-162F13A5F7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139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A1FC-5A66-4E4B-A257-8FB210AD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1ABDE-AFE3-4C51-A0DF-3B1821961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hazards in a pipelined processor?</a:t>
            </a:r>
          </a:p>
          <a:p>
            <a:pPr lvl="1"/>
            <a:r>
              <a:rPr lang="en-US" b="1" dirty="0"/>
              <a:t>Data hazard: </a:t>
            </a:r>
            <a:r>
              <a:rPr lang="en-US" dirty="0"/>
              <a:t>register value not written back to register file yet</a:t>
            </a:r>
          </a:p>
          <a:p>
            <a:pPr lvl="1"/>
            <a:r>
              <a:rPr lang="en-US" b="1" dirty="0"/>
              <a:t>Control hazard: </a:t>
            </a:r>
            <a:r>
              <a:rPr lang="en-US" dirty="0"/>
              <a:t>next instruction not decided yet (caused by branches)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9D1DC-A5D2-47D9-8000-2B74A5842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9945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741B-3332-4985-82F8-4393B950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EA022-F16F-4CE3-BFC5-820B3A96F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the behavior of a circuit demonstrates some amount of randomness, it is likely that the output of a FF is: </a:t>
            </a:r>
          </a:p>
          <a:p>
            <a:pPr lvl="1"/>
            <a:r>
              <a:rPr lang="en-US" sz="2400" dirty="0"/>
              <a:t>metastable </a:t>
            </a:r>
          </a:p>
          <a:p>
            <a:r>
              <a:rPr lang="en-US" sz="2800" dirty="0"/>
              <a:t>When synchronizing a single bit across clock domains, what type of synchronizer should you use? </a:t>
            </a:r>
          </a:p>
          <a:p>
            <a:pPr lvl="1"/>
            <a:r>
              <a:rPr lang="en-US" sz="2400" dirty="0"/>
              <a:t>Dual flop</a:t>
            </a:r>
          </a:p>
          <a:p>
            <a:r>
              <a:rPr lang="en-US" sz="2800" dirty="0"/>
              <a:t>In what situation can a dual-flop synchronizer be used for multiple bits? </a:t>
            </a:r>
          </a:p>
          <a:p>
            <a:pPr lvl="1"/>
            <a:r>
              <a:rPr lang="en-US" sz="2400" dirty="0"/>
              <a:t>When the input is guaranteed to change by only 1 bit at a time (e.g., gray coding).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ECA93-4B7C-4532-9914-2E2F3ED7F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67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E3CC-B13F-429C-B898-5593A714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BA8F1-1ABC-4A5C-BA69-270124FC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synchronizing multiple bits across clock domains and don’t care about throughput, what type of synchronizer should you use?</a:t>
            </a:r>
          </a:p>
          <a:p>
            <a:pPr lvl="1"/>
            <a:r>
              <a:rPr lang="en-US" dirty="0"/>
              <a:t> Handshake or mux recirculation </a:t>
            </a:r>
          </a:p>
          <a:p>
            <a:r>
              <a:rPr lang="en-US" dirty="0"/>
              <a:t>When synchronizing multiple bits across clock domains and throughput is important, what type of synchronizer should you use? </a:t>
            </a:r>
          </a:p>
          <a:p>
            <a:pPr lvl="1"/>
            <a:r>
              <a:rPr lang="en-US" dirty="0"/>
              <a:t>FIFO</a:t>
            </a:r>
          </a:p>
          <a:p>
            <a:r>
              <a:rPr lang="en-US" dirty="0"/>
              <a:t>In what situation can dual-flop synchronizers be used to synchronize multiple bits?</a:t>
            </a:r>
          </a:p>
          <a:p>
            <a:pPr lvl="1"/>
            <a:r>
              <a:rPr lang="en-US" dirty="0"/>
              <a:t> When only one bit changes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C232A-94AD-446C-81A1-8BC180E9BB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873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1A5C-D37B-4654-A100-159D4974C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40AB-807C-4113-9A8B-89DE92094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will metastability happen?</a:t>
            </a:r>
          </a:p>
          <a:p>
            <a:pPr lvl="1"/>
            <a:r>
              <a:rPr lang="en-US" dirty="0"/>
              <a:t>Asynchronous signals</a:t>
            </a:r>
          </a:p>
          <a:p>
            <a:pPr lvl="1"/>
            <a:r>
              <a:rPr lang="en-US" dirty="0"/>
              <a:t>Multiple clocks</a:t>
            </a:r>
          </a:p>
          <a:p>
            <a:pPr lvl="1"/>
            <a:endParaRPr lang="en-US" dirty="0"/>
          </a:p>
          <a:p>
            <a:r>
              <a:rPr lang="en-US" dirty="0"/>
              <a:t>At what points in the following circuit will metastability eventually occur?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C9FAE-609C-4DD5-8222-79CB4E62F0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9D2ED5-6249-4728-AD99-E3AD25B3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33651"/>
            <a:ext cx="9144000" cy="220524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30F965C-7DEB-455E-B2D4-0600A9A77DEF}"/>
              </a:ext>
            </a:extLst>
          </p:cNvPr>
          <p:cNvSpPr/>
          <p:nvPr/>
        </p:nvSpPr>
        <p:spPr bwMode="auto">
          <a:xfrm>
            <a:off x="3514382" y="4766841"/>
            <a:ext cx="594910" cy="64379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68371A9-CEBB-4D98-A180-B87C50472B7C}"/>
              </a:ext>
            </a:extLst>
          </p:cNvPr>
          <p:cNvSpPr/>
          <p:nvPr/>
        </p:nvSpPr>
        <p:spPr bwMode="auto">
          <a:xfrm>
            <a:off x="7313365" y="4788875"/>
            <a:ext cx="594910" cy="64379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C554F94-2B79-439D-A8B5-EB1C3BBD086C}"/>
              </a:ext>
            </a:extLst>
          </p:cNvPr>
          <p:cNvSpPr/>
          <p:nvPr/>
        </p:nvSpPr>
        <p:spPr bwMode="auto">
          <a:xfrm>
            <a:off x="6340038" y="4766841"/>
            <a:ext cx="594910" cy="64379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4FF867-AA71-4DC4-922B-A0D0188492A8}"/>
              </a:ext>
            </a:extLst>
          </p:cNvPr>
          <p:cNvSpPr/>
          <p:nvPr/>
        </p:nvSpPr>
        <p:spPr bwMode="auto">
          <a:xfrm>
            <a:off x="1614891" y="4788875"/>
            <a:ext cx="594910" cy="64379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8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F0A4-94E8-4129-951F-FBCEE685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F93F4-19AD-4B74-9FFC-207F937EB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Describe what happens when the following VHDL code is simulated: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i="1" dirty="0"/>
              <a:t>process(count) </a:t>
            </a:r>
          </a:p>
          <a:p>
            <a:pPr marL="0" indent="0" algn="ctr">
              <a:buNone/>
            </a:pPr>
            <a:r>
              <a:rPr lang="en-US" sz="2800" i="1" dirty="0"/>
              <a:t>begin </a:t>
            </a:r>
          </a:p>
          <a:p>
            <a:pPr marL="0" indent="0" algn="ctr">
              <a:buNone/>
            </a:pPr>
            <a:r>
              <a:rPr lang="en-US" sz="2800" i="1" dirty="0"/>
              <a:t>	count &lt;= count + 1; </a:t>
            </a:r>
          </a:p>
          <a:p>
            <a:pPr marL="0" indent="0" algn="ctr">
              <a:buNone/>
            </a:pPr>
            <a:r>
              <a:rPr lang="en-US" sz="2800" i="1" dirty="0"/>
              <a:t>end process;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Infinite simulation loop, simulation will freeze and report that and iteration limit was reached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C1B4A-31F0-425C-9E42-2ECA81AE4E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95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D75D-B2B4-4200-980B-B976E381F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EAC1-C0EF-4DD7-B261-4FAFB446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FPGA synthesis replaces </a:t>
            </a:r>
            <a:r>
              <a:rPr lang="en-US" dirty="0" err="1"/>
              <a:t>tristates</a:t>
            </a:r>
            <a:r>
              <a:rPr lang="en-US" dirty="0"/>
              <a:t> with what type of component? </a:t>
            </a:r>
          </a:p>
          <a:p>
            <a:pPr lvl="1"/>
            <a:r>
              <a:rPr lang="en-US" dirty="0" err="1"/>
              <a:t>Muxes</a:t>
            </a:r>
            <a:endParaRPr lang="en-US" dirty="0"/>
          </a:p>
          <a:p>
            <a:r>
              <a:rPr lang="en-US" dirty="0"/>
              <a:t>Draw a schematic of the FPGA mux-based circuit that would be synthesized for the following bus structure.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A92BB-4D48-4BBB-96CE-60DB7EEB1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4F6F6-29B3-4651-A8CC-747D50217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" y="4501460"/>
            <a:ext cx="8427903" cy="235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3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5F85EE4-30E7-4368-B820-D258BEB09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Assert – Examples (3)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DAC1C5B-7CF8-4797-8F3F-2BDCF8231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-- used in modeling flip-flops to check for timing problems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check: process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begin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wait until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clk'event</a:t>
            </a:r>
            <a:r>
              <a:rPr lang="en-US" altLang="en-US" sz="24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clk</a:t>
            </a:r>
            <a:r>
              <a:rPr lang="en-US" altLang="en-US" sz="2400" dirty="0">
                <a:ea typeface="ＭＳ Ｐゴシック" panose="020B0600070205080204" pitchFamily="34" charset="-128"/>
              </a:rPr>
              <a:t>='1';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assert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D'stable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setup_time</a:t>
            </a:r>
            <a:r>
              <a:rPr lang="en-US" altLang="en-US" sz="2400" dirty="0">
                <a:ea typeface="ＭＳ Ｐゴシック" panose="020B0600070205080204" pitchFamily="34" charset="-128"/>
              </a:rPr>
              <a:t>)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report "Setup Time Violation"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severity error;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wait for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hold_time</a:t>
            </a:r>
            <a:r>
              <a:rPr lang="en-US" altLang="en-US" sz="2400" dirty="0">
                <a:ea typeface="ＭＳ Ｐゴシック" panose="020B0600070205080204" pitchFamily="34" charset="-128"/>
              </a:rPr>
              <a:t>;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assert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D'stable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hold_time</a:t>
            </a:r>
            <a:r>
              <a:rPr lang="en-US" altLang="en-US" sz="2400" dirty="0">
                <a:ea typeface="ＭＳ Ｐゴシック" panose="020B0600070205080204" pitchFamily="34" charset="-128"/>
              </a:rPr>
              <a:t>)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report "Hold Time Violation"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severity error; </a:t>
            </a:r>
          </a:p>
          <a:p>
            <a:pPr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end process check;</a:t>
            </a:r>
            <a:endParaRPr lang="pl-PL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DB09-7603-43C6-A413-0C3A54CB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EA7D5-BEF5-4409-9A90-6B704D20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assertion for a bus access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 A, B, C, and D should not write at the same time on the bus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AE775-E2BB-41D1-B6DE-282EE734E4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6A8780-408C-4E2A-9E56-1255CB034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84" y="1594174"/>
            <a:ext cx="8427903" cy="235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0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AD9D-39C4-4CA2-8C7B-C9DDC6FE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26C4-16F9-4E36-95D5-1DEEA4009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assertions and what is the purpose of using them?</a:t>
            </a:r>
          </a:p>
          <a:p>
            <a:endParaRPr lang="en-US" dirty="0"/>
          </a:p>
          <a:p>
            <a:r>
              <a:rPr lang="en-US" dirty="0"/>
              <a:t>What is the purpose of using SoCs?</a:t>
            </a:r>
          </a:p>
          <a:p>
            <a:pPr lvl="1"/>
            <a:r>
              <a:rPr lang="en-US" dirty="0"/>
              <a:t>Reduced cost and better performance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Why is risky to use third-party IPs?</a:t>
            </a:r>
          </a:p>
          <a:p>
            <a:pPr lvl="1"/>
            <a:r>
              <a:rPr lang="en-US" dirty="0"/>
              <a:t>Security and trust issues</a:t>
            </a:r>
          </a:p>
          <a:p>
            <a:pPr lvl="2"/>
            <a:r>
              <a:rPr lang="en-US" dirty="0"/>
              <a:t>E.g., hardware Trojans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B054F-8EB8-49E7-A2CF-1BFF0DADF5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408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4490</TotalTime>
  <Words>685</Words>
  <Application>Microsoft Office PowerPoint</Application>
  <PresentationFormat>On-screen Show (4:3)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1_Default Design</vt:lpstr>
      <vt:lpstr>PowerPoint Presentation</vt:lpstr>
      <vt:lpstr>CDC</vt:lpstr>
      <vt:lpstr>CDC</vt:lpstr>
      <vt:lpstr>CDC</vt:lpstr>
      <vt:lpstr>Combinational Loops</vt:lpstr>
      <vt:lpstr>BUS</vt:lpstr>
      <vt:lpstr>Assert – Examples (3)</vt:lpstr>
      <vt:lpstr>Assertion Example</vt:lpstr>
      <vt:lpstr>PowerPoint Presentation</vt:lpstr>
      <vt:lpstr>Simon Cipher</vt:lpstr>
      <vt:lpstr>PowerPoint Presentation</vt:lpstr>
      <vt:lpstr> MIPS Performance</vt:lpstr>
      <vt:lpstr>MIPS Performance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262</cp:revision>
  <dcterms:created xsi:type="dcterms:W3CDTF">2018-07-19T06:50:39Z</dcterms:created>
  <dcterms:modified xsi:type="dcterms:W3CDTF">2019-12-02T15:34:27Z</dcterms:modified>
</cp:coreProperties>
</file>